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88163" cy="100203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58857-B240-DE97-CD9E-68B9F43A5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02E2A3-B84F-8844-8BD7-BFE3ADB35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08076-7ED5-FC38-E2AE-FAC7C037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9E514A-6BDE-0A81-8F95-0E795811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7DD2B7-598A-72C3-CCC1-B6354E4E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969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B7329-3F47-EAA4-28E6-8DDF8D2A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BA60BD-0735-4347-3DA1-8477412B8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E28F26-3FBA-D45D-27A1-0E9F8646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2A89E2-BD24-4828-1FC3-B778BD39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CE079E-BC03-FD0F-CB78-C836F4E4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657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16E67B-DA0C-EFE0-6DD7-C6BE47CA9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8113D9-683D-3B1F-0B8D-33CBD6C03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CB66F-6B37-0F92-B5CD-EB9AF32F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351CE0-CB3F-2BB7-13F0-288DFA86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487FC9-2906-860D-81CD-E50E2AD7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67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9813E-3335-FDBA-363A-6DE3C7AF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6FA62A-E150-ECC1-32C9-EECEC8C2B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2233AB-2A09-07B9-B6A4-E56CBB61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B65D0-0026-9BCC-A4F1-F108BE669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384E06-603D-0C48-A23A-099E0B64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69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4FB78-90B0-518D-DD60-BAF6B27E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EAC26A-46F1-2A95-5013-3EABDE27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9278E0-922B-70DD-92EF-16AD0DF9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229BA0-E668-E20D-0EAB-B83EE4BE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F9DED0-69D2-C18F-5CCB-44E7DAC5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238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98E4F-260C-4315-7B21-624B576C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82C98F-2A55-26AF-09B1-32F93AE36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CE666D-2F02-7F3C-A628-516064F6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282596-16FD-704B-DD7E-8ADB98DE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DC96AB-71C8-31A6-A0D4-AEADA078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0AD6AA-5862-DA05-8ACC-E27DA0DA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284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AE9E5-975B-4394-479D-2D4110BE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27C50E-CB78-D622-07D4-DEB5E424A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70E3FC-3753-E845-6CA2-71EF0FF5C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FC51C2B-52B6-4983-EA79-EEC03F9E4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F44519-A77F-DA09-3D5A-E71B4CF79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3C4E8E4-B5EF-3B7E-2EE4-4A117C8F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663B6C-C450-E5F9-D110-C3656C66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B8024A-321A-55EA-0DC7-99441D9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695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468FD-5B63-60EE-EA52-5496075C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5F8E4F-1074-1B39-F8C1-9C0B32C9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1B2A88-2653-E5BF-AB02-D08B00AB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F85F1C-224F-AA7D-07E0-75E1290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16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B592AA-35F2-82FC-B74D-4759CB68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3CEA5AA-2CB5-CBB1-695A-476A7300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179CDD-657F-4B11-0598-62907EAC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17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53624-DA6E-77D8-31FD-FCFF7FF8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739ED2-7776-3414-BC87-0647277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69CE8C-5EC5-D11E-11F7-4AED77004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045B11-B15B-6489-3715-1DB7577A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958310-1C39-1E28-F66B-B0C5BE4E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0452E1-D845-1AA4-B0AF-200FB1FE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018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E10BF-ED9E-CA73-06B3-F7D93A0C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CFAE42-9146-3372-AE13-D72195BC9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F43790-1BC8-E700-8CE2-5E0783113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E283E6-142E-FBC3-30E4-4A58272D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69174E-70BB-050C-FA25-8C1B4E73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670568-ED38-7ABC-485D-4FE47E75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155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0B0DC0-1A55-2827-AFEA-BBAE83E6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0472B5-803A-8876-6C84-1EF284E36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F88DD-8BDE-E16E-F91D-6F0700282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8217-A4C8-4D32-8189-30A64641E6FC}" type="datetimeFigureOut">
              <a:rPr lang="es-EC" smtClean="0"/>
              <a:t>28/1/2026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35BC2B-AE07-04EA-1D38-2E799E38D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B2166D-5BC8-2A34-B6BE-D03134A5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7165-2EDA-45EC-858C-C0ECF1B21E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506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B1780A6-B49C-5293-ABE3-0E02275EC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4" t="17353" r="15368" b="17853"/>
          <a:stretch/>
        </p:blipFill>
        <p:spPr>
          <a:xfrm>
            <a:off x="-1" y="0"/>
            <a:ext cx="3239307" cy="3487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254877-1966-D987-CE6B-5B6690049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8" t="19292" r="18747" b="18439"/>
          <a:stretch/>
        </p:blipFill>
        <p:spPr>
          <a:xfrm>
            <a:off x="-1" y="3509928"/>
            <a:ext cx="3239308" cy="3299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5671A1-51F0-7F85-9458-960D37EB8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5" t="22128" r="10378" b="20425"/>
          <a:stretch/>
        </p:blipFill>
        <p:spPr>
          <a:xfrm>
            <a:off x="3239306" y="0"/>
            <a:ext cx="3239306" cy="3509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56B592-4624-1305-CFB8-2A35D9D58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6" t="14526" r="8904" b="14035"/>
          <a:stretch/>
        </p:blipFill>
        <p:spPr>
          <a:xfrm>
            <a:off x="6478612" y="0"/>
            <a:ext cx="5713388" cy="2426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A5C804-E9E8-25D3-6659-D8D3F659D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630" y="2426357"/>
            <a:ext cx="2759369" cy="43423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27B0C5-37FC-060D-BAF6-BD413866E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827" y="3596769"/>
            <a:ext cx="5631980" cy="3125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876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6E5F3-8CF9-1AF6-C612-F884C3F4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0DC008E-08CB-49F2-C6E5-C86AA9CD3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34" t="16840" r="7450" b="15646"/>
          <a:stretch/>
        </p:blipFill>
        <p:spPr>
          <a:xfrm>
            <a:off x="0" y="3326936"/>
            <a:ext cx="3093396" cy="2413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E8DE51-F0B9-9C39-06F6-573966B34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3" t="11774" r="13498" b="11630"/>
          <a:stretch/>
        </p:blipFill>
        <p:spPr>
          <a:xfrm>
            <a:off x="0" y="0"/>
            <a:ext cx="3093396" cy="3249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5D2633-8695-DC48-A2DE-1FDCA3A28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7" t="24652" r="8393" b="27959"/>
          <a:stretch/>
        </p:blipFill>
        <p:spPr>
          <a:xfrm>
            <a:off x="3093396" y="0"/>
            <a:ext cx="4747098" cy="2706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23551A-19F9-4CA5-D223-F6922CC61B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7" t="14902" r="7111" b="19186"/>
          <a:stretch/>
        </p:blipFill>
        <p:spPr>
          <a:xfrm>
            <a:off x="3331723" y="2864630"/>
            <a:ext cx="5528553" cy="2148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16E072-EE6B-27D7-42B4-3FBB0F231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73" t="3889" r="17257" b="5899"/>
          <a:stretch/>
        </p:blipFill>
        <p:spPr>
          <a:xfrm>
            <a:off x="9343419" y="0"/>
            <a:ext cx="2846960" cy="6186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42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04D7B4-D733-6CF6-9B90-4447B6DC5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3494" cy="3525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7AB6E8-90DD-1AB5-18AF-63D7F5DF9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5" t="19716" r="26548" b="15035"/>
          <a:stretch/>
        </p:blipFill>
        <p:spPr>
          <a:xfrm>
            <a:off x="-1" y="3525376"/>
            <a:ext cx="3203493" cy="3373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E3297D-6882-85C4-F816-1F1471037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5" t="36312" r="8960" b="31489"/>
          <a:stretch/>
        </p:blipFill>
        <p:spPr>
          <a:xfrm>
            <a:off x="3213220" y="-7746"/>
            <a:ext cx="5564222" cy="2208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9B1AD7-0503-ED61-59E4-EAEEF92CF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46" t="30497" r="17045" b="30780"/>
          <a:stretch/>
        </p:blipFill>
        <p:spPr>
          <a:xfrm>
            <a:off x="4061072" y="2252106"/>
            <a:ext cx="3868518" cy="2242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F8D837-6DE3-42D9-6E32-C85FC6A0F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40" t="5390" r="10759" b="8085"/>
          <a:stretch/>
        </p:blipFill>
        <p:spPr>
          <a:xfrm>
            <a:off x="8871626" y="0"/>
            <a:ext cx="3320374" cy="3458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358068-18FA-52C3-1F4D-58A8320BE1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5" t="5589" r="1462" b="8684"/>
          <a:stretch/>
        </p:blipFill>
        <p:spPr>
          <a:xfrm>
            <a:off x="3203492" y="4494369"/>
            <a:ext cx="4922200" cy="23636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32703F-69D3-F5DA-C54B-99A249EB0C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60" t="10922" r="5839" b="7943"/>
          <a:stretch/>
        </p:blipFill>
        <p:spPr>
          <a:xfrm>
            <a:off x="8592470" y="3525376"/>
            <a:ext cx="3479556" cy="32153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245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03A6645-1281-33B3-48CF-9EC2C05F5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8" t="10640" r="26794" b="11913"/>
          <a:stretch/>
        </p:blipFill>
        <p:spPr>
          <a:xfrm>
            <a:off x="0" y="0"/>
            <a:ext cx="2665378" cy="4426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4AA91F-89A3-9247-673C-621692D86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2" t="14199" r="27866" b="13121"/>
          <a:stretch/>
        </p:blipFill>
        <p:spPr>
          <a:xfrm>
            <a:off x="2665378" y="0"/>
            <a:ext cx="2548648" cy="4426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0CCC87-50B3-6DA0-4D7E-11AE23642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025" y="2944845"/>
            <a:ext cx="5369669" cy="3368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D3712E-4C06-3ABD-8D88-A37F83592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8" t="15035" r="5429" b="13475"/>
          <a:stretch/>
        </p:blipFill>
        <p:spPr>
          <a:xfrm>
            <a:off x="5214026" y="0"/>
            <a:ext cx="5369669" cy="294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FBF7F5-0E0C-3395-814A-EDC5C922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55" r="22577"/>
          <a:stretch/>
        </p:blipFill>
        <p:spPr>
          <a:xfrm>
            <a:off x="10583694" y="-1"/>
            <a:ext cx="1608306" cy="294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EAD0E7-2AA9-4A4A-8111-78505688C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77" t="5674" r="23995" b="4681"/>
          <a:stretch/>
        </p:blipFill>
        <p:spPr>
          <a:xfrm>
            <a:off x="10633609" y="3205263"/>
            <a:ext cx="1558391" cy="27980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ACDACD-FB98-961E-AA2A-BC93056070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48" t="2128" r="9669" b="14545"/>
          <a:stretch/>
        </p:blipFill>
        <p:spPr>
          <a:xfrm>
            <a:off x="0" y="4434851"/>
            <a:ext cx="2334637" cy="2423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081DFA-64B3-0813-4AE3-3D43A17FD1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75" t="25674" r="9953" b="17730"/>
          <a:stretch/>
        </p:blipFill>
        <p:spPr>
          <a:xfrm>
            <a:off x="2334637" y="4434851"/>
            <a:ext cx="2847241" cy="2423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002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FDFF26-F04C-16E9-E036-0F8AC77B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63161" cy="3563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F2D57E-5F82-E5C3-52D9-FC3218F7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6" t="7467" r="5148" b="33694"/>
          <a:stretch/>
        </p:blipFill>
        <p:spPr>
          <a:xfrm>
            <a:off x="3563161" y="0"/>
            <a:ext cx="4232230" cy="2752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B31345-5C7C-1D76-5517-C761DE285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076" t="4965" r="23854" b="5957"/>
          <a:stretch/>
        </p:blipFill>
        <p:spPr>
          <a:xfrm>
            <a:off x="0" y="3552580"/>
            <a:ext cx="1857983" cy="3305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77867C-3EB5-BD66-950B-9F2EF964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983" y="3552579"/>
            <a:ext cx="3182566" cy="3305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D611F1-9B30-554B-10A7-A43DB88F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82" t="3688" r="11371" b="6383"/>
          <a:stretch/>
        </p:blipFill>
        <p:spPr>
          <a:xfrm>
            <a:off x="5040549" y="2821021"/>
            <a:ext cx="2801407" cy="4020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00C236-4287-1CD1-15D8-DCC1FB5F93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26" t="30254" r="28883" b="31589"/>
          <a:stretch/>
        </p:blipFill>
        <p:spPr>
          <a:xfrm>
            <a:off x="7959769" y="16572"/>
            <a:ext cx="4232230" cy="5362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340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A90409-5E8E-C5AC-02AA-807207AB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7" t="16029" r="12908" b="56312"/>
          <a:stretch/>
        </p:blipFill>
        <p:spPr>
          <a:xfrm>
            <a:off x="0" y="0"/>
            <a:ext cx="5350213" cy="1896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B16D75-216E-A0B9-FC95-C1F7E6951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" t="26099" b="27660"/>
          <a:stretch/>
        </p:blipFill>
        <p:spPr>
          <a:xfrm>
            <a:off x="0" y="1896893"/>
            <a:ext cx="5350213" cy="2607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5388FA-B2E3-1E58-9088-C348F9E20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192" r="4137" b="32766"/>
          <a:stretch/>
        </p:blipFill>
        <p:spPr>
          <a:xfrm>
            <a:off x="0" y="4504789"/>
            <a:ext cx="5350213" cy="235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C2F199-7881-27AA-4493-DC441B2362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313" r="8053" b="35319"/>
          <a:stretch/>
        </p:blipFill>
        <p:spPr>
          <a:xfrm>
            <a:off x="5593405" y="0"/>
            <a:ext cx="6331085" cy="1896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559880-DD22-0C37-5DFE-A57CAEA54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00" t="4416" r="26379" b="3655"/>
          <a:stretch/>
        </p:blipFill>
        <p:spPr>
          <a:xfrm>
            <a:off x="5593404" y="1896893"/>
            <a:ext cx="2363821" cy="4961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27B207-82A0-0404-F5A4-0B3A528C31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00" r="3743"/>
          <a:stretch/>
        </p:blipFill>
        <p:spPr>
          <a:xfrm>
            <a:off x="7957225" y="1896894"/>
            <a:ext cx="3967265" cy="2062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BD03F-F3EA-CED8-1F6B-80D84E7BF9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07" r="4612"/>
          <a:stretch/>
        </p:blipFill>
        <p:spPr>
          <a:xfrm>
            <a:off x="7957225" y="3959158"/>
            <a:ext cx="4234775" cy="1552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78B249-E533-10B4-83E2-D4D7EA4C8D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43" t="33049" r="7905" b="32637"/>
          <a:stretch/>
        </p:blipFill>
        <p:spPr>
          <a:xfrm>
            <a:off x="7957224" y="5511733"/>
            <a:ext cx="4234775" cy="1346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77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27D35E8-660B-3109-74C4-E7811BEAB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16" y="101630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409005B-AD85-E7D8-9218-E84335EC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16" y="1813173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A6C0543-D332-0771-145D-BE0921E08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16" y="3524716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60C9A88-9A5C-B809-D352-EF63B035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16" y="5236259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DDDABCB-0066-32D9-F61C-ECC18E863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10" y="107544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F4394B43-85CE-72A8-1A4A-8825056FE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10" y="1819087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97A6063-DE06-7B81-9798-A74B7E60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10" y="3530630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6EE1F74-0171-1A7E-CAAB-31F774B49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10" y="5242173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3E76399-3E19-FF70-944B-A4AA9E10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104" y="74022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A39A0FAD-44DE-87B2-44CC-3A39FFD3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104" y="1785565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BFBE9017-02CC-C025-0F2E-6C0DD78C0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104" y="3497108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E6D7D63-34F4-FBE9-317D-DFF4C29B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104" y="5208651"/>
            <a:ext cx="4043094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DENOMICACION: ______________________________________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COMERCIALIZACION: 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 FARMACEUTICA: 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PRESENTACION: 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CARACTERISTICAS DEL ENVASE: 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 DE ADMINISTRACION: 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GRUPO FARMACOLOGICO:_______________________________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QUE SITUACIONES DE ENFERMEDAD ES UTIL: 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</a:t>
            </a:r>
            <a:endParaRPr kumimoji="0" lang="es-EC" alt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21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432</Words>
  <Application>Microsoft Office PowerPoint</Application>
  <PresentationFormat>Panorámica</PresentationFormat>
  <Paragraphs>108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COMPU FACIL</dc:creator>
  <cp:lastModifiedBy>COMPU FACIL</cp:lastModifiedBy>
  <cp:revision>8</cp:revision>
  <cp:lastPrinted>2026-01-28T21:55:19Z</cp:lastPrinted>
  <dcterms:created xsi:type="dcterms:W3CDTF">2026-01-28T19:00:31Z</dcterms:created>
  <dcterms:modified xsi:type="dcterms:W3CDTF">2026-01-28T22:07:29Z</dcterms:modified>
</cp:coreProperties>
</file>